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c2fc5e928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c2fc5e928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Rise Together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Jan Elicker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Clif Hardin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6175" y="503338"/>
            <a:ext cx="80796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rise* together, you and I,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together, hand in hand.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on!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rise together, heads held high.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reach the promised land.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*rise, sing, dance, shout, etc.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7" name="Google Shape;67;p14"/>
          <p:cNvCxnSpPr/>
          <p:nvPr/>
        </p:nvCxnSpPr>
        <p:spPr>
          <a:xfrm>
            <a:off x="1101323" y="4000035"/>
            <a:ext cx="30957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916175" y="1223100"/>
            <a:ext cx="80796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my friend, I see a brighter day,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freedom rings for ev’ryone.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along, and we will find a way,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justice, rising like the sun.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